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FF"/>
    <a:srgbClr val="FF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5233" autoAdjust="0"/>
  </p:normalViewPr>
  <p:slideViewPr>
    <p:cSldViewPr snapToGrid="0">
      <p:cViewPr varScale="1">
        <p:scale>
          <a:sx n="111" d="100"/>
          <a:sy n="111" d="100"/>
        </p:scale>
        <p:origin x="153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362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1" indent="-228591" algn="l" defTabSz="91436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771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4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3" algn="l" defTabSz="91436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6" algn="l" defTabSz="91436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5C36A9E-23DE-4A61-920E-4B2CA48AB58B}"/>
              </a:ext>
            </a:extLst>
          </p:cNvPr>
          <p:cNvSpPr/>
          <p:nvPr/>
        </p:nvSpPr>
        <p:spPr>
          <a:xfrm>
            <a:off x="0" y="4187697"/>
            <a:ext cx="9906000" cy="22428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5CBBCB-4B42-4D02-B5D9-1E7A39E57DDC}"/>
              </a:ext>
            </a:extLst>
          </p:cNvPr>
          <p:cNvSpPr txBox="1"/>
          <p:nvPr/>
        </p:nvSpPr>
        <p:spPr>
          <a:xfrm>
            <a:off x="1973824" y="852499"/>
            <a:ext cx="5955477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8D60EF2-EA47-495E-9988-E668547F8B27}"/>
              </a:ext>
            </a:extLst>
          </p:cNvPr>
          <p:cNvSpPr txBox="1"/>
          <p:nvPr/>
        </p:nvSpPr>
        <p:spPr>
          <a:xfrm>
            <a:off x="3735525" y="2938270"/>
            <a:ext cx="24320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toilet</a:t>
            </a:r>
            <a:endParaRPr kumimoji="1" lang="ja-JP" altLang="en-US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1C90A0F3-8592-45E4-96D8-897004869C40}"/>
              </a:ext>
            </a:extLst>
          </p:cNvPr>
          <p:cNvSpPr/>
          <p:nvPr/>
        </p:nvSpPr>
        <p:spPr>
          <a:xfrm flipV="1">
            <a:off x="433295" y="5018251"/>
            <a:ext cx="1309240" cy="1305098"/>
          </a:xfrm>
          <a:custGeom>
            <a:avLst/>
            <a:gdLst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10599 w 1578635"/>
              <a:gd name="connsiteY12" fmla="*/ 804268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770408 w 1578635"/>
              <a:gd name="connsiteY12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770408 w 1578635"/>
              <a:gd name="connsiteY11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770408 w 1578635"/>
              <a:gd name="connsiteY10" fmla="*/ 1597471 h 1597471"/>
              <a:gd name="connsiteX0" fmla="*/ 759809 w 1568036"/>
              <a:gd name="connsiteY0" fmla="*/ 1597471 h 1597471"/>
              <a:gd name="connsiteX1" fmla="*/ 1059077 w 1568036"/>
              <a:gd name="connsiteY1" fmla="*/ 1597471 h 1597471"/>
              <a:gd name="connsiteX2" fmla="*/ 396092 w 1568036"/>
              <a:gd name="connsiteY2" fmla="*/ 905347 h 1597471"/>
              <a:gd name="connsiteX3" fmla="*/ 1568036 w 1568036"/>
              <a:gd name="connsiteY3" fmla="*/ 905347 h 1597471"/>
              <a:gd name="connsiteX4" fmla="*/ 1568036 w 1568036"/>
              <a:gd name="connsiteY4" fmla="*/ 681060 h 1597471"/>
              <a:gd name="connsiteX5" fmla="*/ 406690 w 1568036"/>
              <a:gd name="connsiteY5" fmla="*/ 681060 h 1597471"/>
              <a:gd name="connsiteX6" fmla="*/ 1059077 w 1568036"/>
              <a:gd name="connsiteY6" fmla="*/ 0 h 1597471"/>
              <a:gd name="connsiteX7" fmla="*/ 759809 w 1568036"/>
              <a:gd name="connsiteY7" fmla="*/ 0 h 1597471"/>
              <a:gd name="connsiteX8" fmla="*/ 0 w 1568036"/>
              <a:gd name="connsiteY8" fmla="*/ 793203 h 1597471"/>
              <a:gd name="connsiteX9" fmla="*/ 759809 w 1568036"/>
              <a:gd name="connsiteY9" fmla="*/ 1597471 h 1597471"/>
              <a:gd name="connsiteX0" fmla="*/ 794315 w 1602542"/>
              <a:gd name="connsiteY0" fmla="*/ 1597471 h 1597471"/>
              <a:gd name="connsiteX1" fmla="*/ 1093583 w 1602542"/>
              <a:gd name="connsiteY1" fmla="*/ 1597471 h 1597471"/>
              <a:gd name="connsiteX2" fmla="*/ 430598 w 1602542"/>
              <a:gd name="connsiteY2" fmla="*/ 905347 h 1597471"/>
              <a:gd name="connsiteX3" fmla="*/ 1602542 w 1602542"/>
              <a:gd name="connsiteY3" fmla="*/ 905347 h 1597471"/>
              <a:gd name="connsiteX4" fmla="*/ 1602542 w 1602542"/>
              <a:gd name="connsiteY4" fmla="*/ 681060 h 1597471"/>
              <a:gd name="connsiteX5" fmla="*/ 441196 w 1602542"/>
              <a:gd name="connsiteY5" fmla="*/ 681060 h 1597471"/>
              <a:gd name="connsiteX6" fmla="*/ 1093583 w 1602542"/>
              <a:gd name="connsiteY6" fmla="*/ 0 h 1597471"/>
              <a:gd name="connsiteX7" fmla="*/ 794315 w 1602542"/>
              <a:gd name="connsiteY7" fmla="*/ 0 h 1597471"/>
              <a:gd name="connsiteX8" fmla="*/ 0 w 1602542"/>
              <a:gd name="connsiteY8" fmla="*/ 793203 h 1597471"/>
              <a:gd name="connsiteX9" fmla="*/ 794315 w 1602542"/>
              <a:gd name="connsiteY9" fmla="*/ 1597471 h 1597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2542" h="1597471">
                <a:moveTo>
                  <a:pt x="794315" y="1597471"/>
                </a:moveTo>
                <a:lnTo>
                  <a:pt x="1093583" y="1597471"/>
                </a:lnTo>
                <a:lnTo>
                  <a:pt x="430598" y="905347"/>
                </a:lnTo>
                <a:lnTo>
                  <a:pt x="1602542" y="905347"/>
                </a:lnTo>
                <a:lnTo>
                  <a:pt x="1602542" y="681060"/>
                </a:lnTo>
                <a:lnTo>
                  <a:pt x="441196" y="681060"/>
                </a:lnTo>
                <a:lnTo>
                  <a:pt x="1093583" y="0"/>
                </a:lnTo>
                <a:lnTo>
                  <a:pt x="794315" y="0"/>
                </a:lnTo>
                <a:lnTo>
                  <a:pt x="0" y="793203"/>
                </a:lnTo>
                <a:lnTo>
                  <a:pt x="794315" y="1597471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0B042F16-9597-499C-832C-5E66037B7CB1}"/>
              </a:ext>
            </a:extLst>
          </p:cNvPr>
          <p:cNvSpPr/>
          <p:nvPr/>
        </p:nvSpPr>
        <p:spPr>
          <a:xfrm flipH="1" flipV="1">
            <a:off x="8103080" y="5018251"/>
            <a:ext cx="1309240" cy="1305098"/>
          </a:xfrm>
          <a:custGeom>
            <a:avLst/>
            <a:gdLst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10599 w 1578635"/>
              <a:gd name="connsiteY12" fmla="*/ 804268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770408 w 1578635"/>
              <a:gd name="connsiteY12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770408 w 1578635"/>
              <a:gd name="connsiteY11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770408 w 1578635"/>
              <a:gd name="connsiteY10" fmla="*/ 1597471 h 1597471"/>
              <a:gd name="connsiteX0" fmla="*/ 759809 w 1568036"/>
              <a:gd name="connsiteY0" fmla="*/ 1597471 h 1597471"/>
              <a:gd name="connsiteX1" fmla="*/ 1059077 w 1568036"/>
              <a:gd name="connsiteY1" fmla="*/ 1597471 h 1597471"/>
              <a:gd name="connsiteX2" fmla="*/ 396092 w 1568036"/>
              <a:gd name="connsiteY2" fmla="*/ 905347 h 1597471"/>
              <a:gd name="connsiteX3" fmla="*/ 1568036 w 1568036"/>
              <a:gd name="connsiteY3" fmla="*/ 905347 h 1597471"/>
              <a:gd name="connsiteX4" fmla="*/ 1568036 w 1568036"/>
              <a:gd name="connsiteY4" fmla="*/ 681060 h 1597471"/>
              <a:gd name="connsiteX5" fmla="*/ 406690 w 1568036"/>
              <a:gd name="connsiteY5" fmla="*/ 681060 h 1597471"/>
              <a:gd name="connsiteX6" fmla="*/ 1059077 w 1568036"/>
              <a:gd name="connsiteY6" fmla="*/ 0 h 1597471"/>
              <a:gd name="connsiteX7" fmla="*/ 759809 w 1568036"/>
              <a:gd name="connsiteY7" fmla="*/ 0 h 1597471"/>
              <a:gd name="connsiteX8" fmla="*/ 0 w 1568036"/>
              <a:gd name="connsiteY8" fmla="*/ 793203 h 1597471"/>
              <a:gd name="connsiteX9" fmla="*/ 759809 w 1568036"/>
              <a:gd name="connsiteY9" fmla="*/ 1597471 h 1597471"/>
              <a:gd name="connsiteX0" fmla="*/ 794315 w 1602542"/>
              <a:gd name="connsiteY0" fmla="*/ 1597471 h 1597471"/>
              <a:gd name="connsiteX1" fmla="*/ 1093583 w 1602542"/>
              <a:gd name="connsiteY1" fmla="*/ 1597471 h 1597471"/>
              <a:gd name="connsiteX2" fmla="*/ 430598 w 1602542"/>
              <a:gd name="connsiteY2" fmla="*/ 905347 h 1597471"/>
              <a:gd name="connsiteX3" fmla="*/ 1602542 w 1602542"/>
              <a:gd name="connsiteY3" fmla="*/ 905347 h 1597471"/>
              <a:gd name="connsiteX4" fmla="*/ 1602542 w 1602542"/>
              <a:gd name="connsiteY4" fmla="*/ 681060 h 1597471"/>
              <a:gd name="connsiteX5" fmla="*/ 441196 w 1602542"/>
              <a:gd name="connsiteY5" fmla="*/ 681060 h 1597471"/>
              <a:gd name="connsiteX6" fmla="*/ 1093583 w 1602542"/>
              <a:gd name="connsiteY6" fmla="*/ 0 h 1597471"/>
              <a:gd name="connsiteX7" fmla="*/ 794315 w 1602542"/>
              <a:gd name="connsiteY7" fmla="*/ 0 h 1597471"/>
              <a:gd name="connsiteX8" fmla="*/ 0 w 1602542"/>
              <a:gd name="connsiteY8" fmla="*/ 793203 h 1597471"/>
              <a:gd name="connsiteX9" fmla="*/ 794315 w 1602542"/>
              <a:gd name="connsiteY9" fmla="*/ 1597471 h 1597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2542" h="1597471">
                <a:moveTo>
                  <a:pt x="794315" y="1597471"/>
                </a:moveTo>
                <a:lnTo>
                  <a:pt x="1093583" y="1597471"/>
                </a:lnTo>
                <a:lnTo>
                  <a:pt x="430598" y="905347"/>
                </a:lnTo>
                <a:lnTo>
                  <a:pt x="1602542" y="905347"/>
                </a:lnTo>
                <a:lnTo>
                  <a:pt x="1602542" y="681060"/>
                </a:lnTo>
                <a:lnTo>
                  <a:pt x="441196" y="681060"/>
                </a:lnTo>
                <a:lnTo>
                  <a:pt x="1093583" y="0"/>
                </a:lnTo>
                <a:lnTo>
                  <a:pt x="794315" y="0"/>
                </a:lnTo>
                <a:lnTo>
                  <a:pt x="0" y="793203"/>
                </a:lnTo>
                <a:lnTo>
                  <a:pt x="794315" y="159747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C383761C-E6ED-4488-91A5-60468170D746}"/>
              </a:ext>
            </a:extLst>
          </p:cNvPr>
          <p:cNvSpPr txBox="1"/>
          <p:nvPr/>
        </p:nvSpPr>
        <p:spPr>
          <a:xfrm>
            <a:off x="1973824" y="4867098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男性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F8210970-0ED3-4B74-B1AF-13734DAD5D4C}"/>
              </a:ext>
            </a:extLst>
          </p:cNvPr>
          <p:cNvSpPr txBox="1"/>
          <p:nvPr/>
        </p:nvSpPr>
        <p:spPr>
          <a:xfrm>
            <a:off x="6208629" y="4867098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女性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0899254D-DA91-4AA0-AE15-D92FB548E69E}"/>
              </a:ext>
            </a:extLst>
          </p:cNvPr>
          <p:cNvSpPr txBox="1"/>
          <p:nvPr/>
        </p:nvSpPr>
        <p:spPr>
          <a:xfrm>
            <a:off x="1829555" y="5781498"/>
            <a:ext cx="2012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>
                <a:solidFill>
                  <a:srgbClr val="0000FF"/>
                </a:solidFill>
                <a:latin typeface="Impact" panose="020B0806030902050204" pitchFamily="34" charset="0"/>
                <a:ea typeface="メイリオ" panose="020B0604030504040204" pitchFamily="50" charset="-128"/>
              </a:rPr>
              <a:t>GENTLEMEN</a:t>
            </a:r>
            <a:endParaRPr kumimoji="1" lang="ja-JP" altLang="en-US" sz="3200" dirty="0">
              <a:solidFill>
                <a:srgbClr val="0000FF"/>
              </a:solidFill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6BD6245-DA50-4FAC-954C-7608A4CBD67D}"/>
              </a:ext>
            </a:extLst>
          </p:cNvPr>
          <p:cNvSpPr txBox="1"/>
          <p:nvPr/>
        </p:nvSpPr>
        <p:spPr>
          <a:xfrm>
            <a:off x="6424746" y="5781498"/>
            <a:ext cx="1291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>
                <a:solidFill>
                  <a:srgbClr val="FF0000"/>
                </a:solidFill>
                <a:latin typeface="Impact" panose="020B0806030902050204" pitchFamily="34" charset="0"/>
                <a:ea typeface="メイリオ" panose="020B0604030504040204" pitchFamily="50" charset="-128"/>
              </a:rPr>
              <a:t>LADIES</a:t>
            </a:r>
            <a:endParaRPr kumimoji="1" lang="ja-JP" altLang="en-US" sz="3200" dirty="0">
              <a:solidFill>
                <a:srgbClr val="FF0000"/>
              </a:solidFill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5C36A9E-23DE-4A61-920E-4B2CA48AB58B}"/>
              </a:ext>
            </a:extLst>
          </p:cNvPr>
          <p:cNvSpPr/>
          <p:nvPr/>
        </p:nvSpPr>
        <p:spPr>
          <a:xfrm>
            <a:off x="0" y="3139163"/>
            <a:ext cx="9906000" cy="1361915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5CBBCB-4B42-4D02-B5D9-1E7A39E57DDC}"/>
              </a:ext>
            </a:extLst>
          </p:cNvPr>
          <p:cNvSpPr txBox="1"/>
          <p:nvPr/>
        </p:nvSpPr>
        <p:spPr>
          <a:xfrm>
            <a:off x="3735525" y="852499"/>
            <a:ext cx="403187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温泉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8D60EF2-EA47-495E-9988-E668547F8B27}"/>
              </a:ext>
            </a:extLst>
          </p:cNvPr>
          <p:cNvSpPr txBox="1"/>
          <p:nvPr/>
        </p:nvSpPr>
        <p:spPr>
          <a:xfrm>
            <a:off x="2353736" y="3253156"/>
            <a:ext cx="51956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hot springs</a:t>
            </a:r>
            <a:endParaRPr kumimoji="1" lang="ja-JP" altLang="en-US" sz="7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1C90A0F3-8592-45E4-96D8-897004869C40}"/>
              </a:ext>
            </a:extLst>
          </p:cNvPr>
          <p:cNvSpPr/>
          <p:nvPr/>
        </p:nvSpPr>
        <p:spPr>
          <a:xfrm flipV="1">
            <a:off x="433295" y="5018251"/>
            <a:ext cx="1309240" cy="1305098"/>
          </a:xfrm>
          <a:custGeom>
            <a:avLst/>
            <a:gdLst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10599 w 1578635"/>
              <a:gd name="connsiteY12" fmla="*/ 804268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770408 w 1578635"/>
              <a:gd name="connsiteY12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770408 w 1578635"/>
              <a:gd name="connsiteY11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770408 w 1578635"/>
              <a:gd name="connsiteY10" fmla="*/ 1597471 h 1597471"/>
              <a:gd name="connsiteX0" fmla="*/ 759809 w 1568036"/>
              <a:gd name="connsiteY0" fmla="*/ 1597471 h 1597471"/>
              <a:gd name="connsiteX1" fmla="*/ 1059077 w 1568036"/>
              <a:gd name="connsiteY1" fmla="*/ 1597471 h 1597471"/>
              <a:gd name="connsiteX2" fmla="*/ 396092 w 1568036"/>
              <a:gd name="connsiteY2" fmla="*/ 905347 h 1597471"/>
              <a:gd name="connsiteX3" fmla="*/ 1568036 w 1568036"/>
              <a:gd name="connsiteY3" fmla="*/ 905347 h 1597471"/>
              <a:gd name="connsiteX4" fmla="*/ 1568036 w 1568036"/>
              <a:gd name="connsiteY4" fmla="*/ 681060 h 1597471"/>
              <a:gd name="connsiteX5" fmla="*/ 406690 w 1568036"/>
              <a:gd name="connsiteY5" fmla="*/ 681060 h 1597471"/>
              <a:gd name="connsiteX6" fmla="*/ 1059077 w 1568036"/>
              <a:gd name="connsiteY6" fmla="*/ 0 h 1597471"/>
              <a:gd name="connsiteX7" fmla="*/ 759809 w 1568036"/>
              <a:gd name="connsiteY7" fmla="*/ 0 h 1597471"/>
              <a:gd name="connsiteX8" fmla="*/ 0 w 1568036"/>
              <a:gd name="connsiteY8" fmla="*/ 793203 h 1597471"/>
              <a:gd name="connsiteX9" fmla="*/ 759809 w 1568036"/>
              <a:gd name="connsiteY9" fmla="*/ 1597471 h 1597471"/>
              <a:gd name="connsiteX0" fmla="*/ 794315 w 1602542"/>
              <a:gd name="connsiteY0" fmla="*/ 1597471 h 1597471"/>
              <a:gd name="connsiteX1" fmla="*/ 1093583 w 1602542"/>
              <a:gd name="connsiteY1" fmla="*/ 1597471 h 1597471"/>
              <a:gd name="connsiteX2" fmla="*/ 430598 w 1602542"/>
              <a:gd name="connsiteY2" fmla="*/ 905347 h 1597471"/>
              <a:gd name="connsiteX3" fmla="*/ 1602542 w 1602542"/>
              <a:gd name="connsiteY3" fmla="*/ 905347 h 1597471"/>
              <a:gd name="connsiteX4" fmla="*/ 1602542 w 1602542"/>
              <a:gd name="connsiteY4" fmla="*/ 681060 h 1597471"/>
              <a:gd name="connsiteX5" fmla="*/ 441196 w 1602542"/>
              <a:gd name="connsiteY5" fmla="*/ 681060 h 1597471"/>
              <a:gd name="connsiteX6" fmla="*/ 1093583 w 1602542"/>
              <a:gd name="connsiteY6" fmla="*/ 0 h 1597471"/>
              <a:gd name="connsiteX7" fmla="*/ 794315 w 1602542"/>
              <a:gd name="connsiteY7" fmla="*/ 0 h 1597471"/>
              <a:gd name="connsiteX8" fmla="*/ 0 w 1602542"/>
              <a:gd name="connsiteY8" fmla="*/ 793203 h 1597471"/>
              <a:gd name="connsiteX9" fmla="*/ 794315 w 1602542"/>
              <a:gd name="connsiteY9" fmla="*/ 1597471 h 1597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2542" h="1597471">
                <a:moveTo>
                  <a:pt x="794315" y="1597471"/>
                </a:moveTo>
                <a:lnTo>
                  <a:pt x="1093583" y="1597471"/>
                </a:lnTo>
                <a:lnTo>
                  <a:pt x="430598" y="905347"/>
                </a:lnTo>
                <a:lnTo>
                  <a:pt x="1602542" y="905347"/>
                </a:lnTo>
                <a:lnTo>
                  <a:pt x="1602542" y="681060"/>
                </a:lnTo>
                <a:lnTo>
                  <a:pt x="441196" y="681060"/>
                </a:lnTo>
                <a:lnTo>
                  <a:pt x="1093583" y="0"/>
                </a:lnTo>
                <a:lnTo>
                  <a:pt x="794315" y="0"/>
                </a:lnTo>
                <a:lnTo>
                  <a:pt x="0" y="793203"/>
                </a:lnTo>
                <a:lnTo>
                  <a:pt x="794315" y="1597471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0B042F16-9597-499C-832C-5E66037B7CB1}"/>
              </a:ext>
            </a:extLst>
          </p:cNvPr>
          <p:cNvSpPr/>
          <p:nvPr/>
        </p:nvSpPr>
        <p:spPr>
          <a:xfrm flipH="1" flipV="1">
            <a:off x="8103080" y="5018251"/>
            <a:ext cx="1309240" cy="1305098"/>
          </a:xfrm>
          <a:custGeom>
            <a:avLst/>
            <a:gdLst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10599 w 1578635"/>
              <a:gd name="connsiteY12" fmla="*/ 804268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770408 w 1578635"/>
              <a:gd name="connsiteY12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770408 w 1578635"/>
              <a:gd name="connsiteY11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770408 w 1578635"/>
              <a:gd name="connsiteY10" fmla="*/ 1597471 h 1597471"/>
              <a:gd name="connsiteX0" fmla="*/ 759809 w 1568036"/>
              <a:gd name="connsiteY0" fmla="*/ 1597471 h 1597471"/>
              <a:gd name="connsiteX1" fmla="*/ 1059077 w 1568036"/>
              <a:gd name="connsiteY1" fmla="*/ 1597471 h 1597471"/>
              <a:gd name="connsiteX2" fmla="*/ 396092 w 1568036"/>
              <a:gd name="connsiteY2" fmla="*/ 905347 h 1597471"/>
              <a:gd name="connsiteX3" fmla="*/ 1568036 w 1568036"/>
              <a:gd name="connsiteY3" fmla="*/ 905347 h 1597471"/>
              <a:gd name="connsiteX4" fmla="*/ 1568036 w 1568036"/>
              <a:gd name="connsiteY4" fmla="*/ 681060 h 1597471"/>
              <a:gd name="connsiteX5" fmla="*/ 406690 w 1568036"/>
              <a:gd name="connsiteY5" fmla="*/ 681060 h 1597471"/>
              <a:gd name="connsiteX6" fmla="*/ 1059077 w 1568036"/>
              <a:gd name="connsiteY6" fmla="*/ 0 h 1597471"/>
              <a:gd name="connsiteX7" fmla="*/ 759809 w 1568036"/>
              <a:gd name="connsiteY7" fmla="*/ 0 h 1597471"/>
              <a:gd name="connsiteX8" fmla="*/ 0 w 1568036"/>
              <a:gd name="connsiteY8" fmla="*/ 793203 h 1597471"/>
              <a:gd name="connsiteX9" fmla="*/ 759809 w 1568036"/>
              <a:gd name="connsiteY9" fmla="*/ 1597471 h 1597471"/>
              <a:gd name="connsiteX0" fmla="*/ 794315 w 1602542"/>
              <a:gd name="connsiteY0" fmla="*/ 1597471 h 1597471"/>
              <a:gd name="connsiteX1" fmla="*/ 1093583 w 1602542"/>
              <a:gd name="connsiteY1" fmla="*/ 1597471 h 1597471"/>
              <a:gd name="connsiteX2" fmla="*/ 430598 w 1602542"/>
              <a:gd name="connsiteY2" fmla="*/ 905347 h 1597471"/>
              <a:gd name="connsiteX3" fmla="*/ 1602542 w 1602542"/>
              <a:gd name="connsiteY3" fmla="*/ 905347 h 1597471"/>
              <a:gd name="connsiteX4" fmla="*/ 1602542 w 1602542"/>
              <a:gd name="connsiteY4" fmla="*/ 681060 h 1597471"/>
              <a:gd name="connsiteX5" fmla="*/ 441196 w 1602542"/>
              <a:gd name="connsiteY5" fmla="*/ 681060 h 1597471"/>
              <a:gd name="connsiteX6" fmla="*/ 1093583 w 1602542"/>
              <a:gd name="connsiteY6" fmla="*/ 0 h 1597471"/>
              <a:gd name="connsiteX7" fmla="*/ 794315 w 1602542"/>
              <a:gd name="connsiteY7" fmla="*/ 0 h 1597471"/>
              <a:gd name="connsiteX8" fmla="*/ 0 w 1602542"/>
              <a:gd name="connsiteY8" fmla="*/ 793203 h 1597471"/>
              <a:gd name="connsiteX9" fmla="*/ 794315 w 1602542"/>
              <a:gd name="connsiteY9" fmla="*/ 1597471 h 1597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2542" h="1597471">
                <a:moveTo>
                  <a:pt x="794315" y="1597471"/>
                </a:moveTo>
                <a:lnTo>
                  <a:pt x="1093583" y="1597471"/>
                </a:lnTo>
                <a:lnTo>
                  <a:pt x="430598" y="905347"/>
                </a:lnTo>
                <a:lnTo>
                  <a:pt x="1602542" y="905347"/>
                </a:lnTo>
                <a:lnTo>
                  <a:pt x="1602542" y="681060"/>
                </a:lnTo>
                <a:lnTo>
                  <a:pt x="441196" y="681060"/>
                </a:lnTo>
                <a:lnTo>
                  <a:pt x="1093583" y="0"/>
                </a:lnTo>
                <a:lnTo>
                  <a:pt x="794315" y="0"/>
                </a:lnTo>
                <a:lnTo>
                  <a:pt x="0" y="793203"/>
                </a:lnTo>
                <a:lnTo>
                  <a:pt x="794315" y="1597471"/>
                </a:lnTo>
                <a:close/>
              </a:path>
            </a:pathLst>
          </a:cu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C383761C-E6ED-4488-91A5-60468170D746}"/>
              </a:ext>
            </a:extLst>
          </p:cNvPr>
          <p:cNvSpPr txBox="1"/>
          <p:nvPr/>
        </p:nvSpPr>
        <p:spPr>
          <a:xfrm>
            <a:off x="1973824" y="4867098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男性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F8210970-0ED3-4B74-B1AF-13734DAD5D4C}"/>
              </a:ext>
            </a:extLst>
          </p:cNvPr>
          <p:cNvSpPr txBox="1"/>
          <p:nvPr/>
        </p:nvSpPr>
        <p:spPr>
          <a:xfrm>
            <a:off x="6208629" y="4867098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女性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0899254D-DA91-4AA0-AE15-D92FB548E69E}"/>
              </a:ext>
            </a:extLst>
          </p:cNvPr>
          <p:cNvSpPr txBox="1"/>
          <p:nvPr/>
        </p:nvSpPr>
        <p:spPr>
          <a:xfrm>
            <a:off x="1829555" y="5781498"/>
            <a:ext cx="2012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>
                <a:solidFill>
                  <a:srgbClr val="0000FF"/>
                </a:solidFill>
                <a:latin typeface="Impact" panose="020B0806030902050204" pitchFamily="34" charset="0"/>
                <a:ea typeface="メイリオ" panose="020B0604030504040204" pitchFamily="50" charset="-128"/>
              </a:rPr>
              <a:t>GENTLEMEN</a:t>
            </a:r>
            <a:endParaRPr kumimoji="1" lang="ja-JP" altLang="en-US" sz="3200" dirty="0">
              <a:solidFill>
                <a:srgbClr val="0000FF"/>
              </a:solidFill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6BD6245-DA50-4FAC-954C-7608A4CBD67D}"/>
              </a:ext>
            </a:extLst>
          </p:cNvPr>
          <p:cNvSpPr txBox="1"/>
          <p:nvPr/>
        </p:nvSpPr>
        <p:spPr>
          <a:xfrm>
            <a:off x="6424746" y="5781498"/>
            <a:ext cx="1291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>
                <a:solidFill>
                  <a:srgbClr val="FF00FF"/>
                </a:solidFill>
                <a:latin typeface="Impact" panose="020B0806030902050204" pitchFamily="34" charset="0"/>
                <a:ea typeface="メイリオ" panose="020B0604030504040204" pitchFamily="50" charset="-128"/>
              </a:rPr>
              <a:t>LADIES</a:t>
            </a:r>
            <a:endParaRPr kumimoji="1" lang="ja-JP" altLang="en-US" sz="3200" dirty="0">
              <a:solidFill>
                <a:srgbClr val="FF00FF"/>
              </a:solidFill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253753AD-3F64-407C-8378-98F427D7819A}"/>
              </a:ext>
            </a:extLst>
          </p:cNvPr>
          <p:cNvSpPr>
            <a:spLocks noEditPoints="1"/>
          </p:cNvSpPr>
          <p:nvPr/>
        </p:nvSpPr>
        <p:spPr bwMode="auto">
          <a:xfrm>
            <a:off x="1800627" y="831419"/>
            <a:ext cx="1896746" cy="1843895"/>
          </a:xfrm>
          <a:custGeom>
            <a:avLst/>
            <a:gdLst>
              <a:gd name="T0" fmla="*/ 570 w 646"/>
              <a:gd name="T1" fmla="*/ 330 h 628"/>
              <a:gd name="T2" fmla="*/ 604 w 646"/>
              <a:gd name="T3" fmla="*/ 398 h 628"/>
              <a:gd name="T4" fmla="*/ 582 w 646"/>
              <a:gd name="T5" fmla="*/ 454 h 628"/>
              <a:gd name="T6" fmla="*/ 502 w 646"/>
              <a:gd name="T7" fmla="*/ 508 h 628"/>
              <a:gd name="T8" fmla="*/ 380 w 646"/>
              <a:gd name="T9" fmla="*/ 538 h 628"/>
              <a:gd name="T10" fmla="*/ 268 w 646"/>
              <a:gd name="T11" fmla="*/ 538 h 628"/>
              <a:gd name="T12" fmla="*/ 146 w 646"/>
              <a:gd name="T13" fmla="*/ 508 h 628"/>
              <a:gd name="T14" fmla="*/ 66 w 646"/>
              <a:gd name="T15" fmla="*/ 454 h 628"/>
              <a:gd name="T16" fmla="*/ 44 w 646"/>
              <a:gd name="T17" fmla="*/ 398 h 628"/>
              <a:gd name="T18" fmla="*/ 76 w 646"/>
              <a:gd name="T19" fmla="*/ 330 h 628"/>
              <a:gd name="T20" fmla="*/ 122 w 646"/>
              <a:gd name="T21" fmla="*/ 304 h 628"/>
              <a:gd name="T22" fmla="*/ 20 w 646"/>
              <a:gd name="T23" fmla="*/ 368 h 628"/>
              <a:gd name="T24" fmla="*/ 2 w 646"/>
              <a:gd name="T25" fmla="*/ 460 h 628"/>
              <a:gd name="T26" fmla="*/ 56 w 646"/>
              <a:gd name="T27" fmla="*/ 548 h 628"/>
              <a:gd name="T28" fmla="*/ 170 w 646"/>
              <a:gd name="T29" fmla="*/ 606 h 628"/>
              <a:gd name="T30" fmla="*/ 324 w 646"/>
              <a:gd name="T31" fmla="*/ 628 h 628"/>
              <a:gd name="T32" fmla="*/ 448 w 646"/>
              <a:gd name="T33" fmla="*/ 614 h 628"/>
              <a:gd name="T34" fmla="*/ 572 w 646"/>
              <a:gd name="T35" fmla="*/ 562 h 628"/>
              <a:gd name="T36" fmla="*/ 640 w 646"/>
              <a:gd name="T37" fmla="*/ 478 h 628"/>
              <a:gd name="T38" fmla="*/ 638 w 646"/>
              <a:gd name="T39" fmla="*/ 390 h 628"/>
              <a:gd name="T40" fmla="*/ 552 w 646"/>
              <a:gd name="T41" fmla="*/ 312 h 628"/>
              <a:gd name="T42" fmla="*/ 452 w 646"/>
              <a:gd name="T43" fmla="*/ 452 h 628"/>
              <a:gd name="T44" fmla="*/ 514 w 646"/>
              <a:gd name="T45" fmla="*/ 370 h 628"/>
              <a:gd name="T46" fmla="*/ 510 w 646"/>
              <a:gd name="T47" fmla="*/ 290 h 628"/>
              <a:gd name="T48" fmla="*/ 464 w 646"/>
              <a:gd name="T49" fmla="*/ 182 h 628"/>
              <a:gd name="T50" fmla="*/ 458 w 646"/>
              <a:gd name="T51" fmla="*/ 82 h 628"/>
              <a:gd name="T52" fmla="*/ 480 w 646"/>
              <a:gd name="T53" fmla="*/ 28 h 628"/>
              <a:gd name="T54" fmla="*/ 414 w 646"/>
              <a:gd name="T55" fmla="*/ 92 h 628"/>
              <a:gd name="T56" fmla="*/ 392 w 646"/>
              <a:gd name="T57" fmla="*/ 160 h 628"/>
              <a:gd name="T58" fmla="*/ 424 w 646"/>
              <a:gd name="T59" fmla="*/ 260 h 628"/>
              <a:gd name="T60" fmla="*/ 458 w 646"/>
              <a:gd name="T61" fmla="*/ 362 h 628"/>
              <a:gd name="T62" fmla="*/ 444 w 646"/>
              <a:gd name="T63" fmla="*/ 438 h 628"/>
              <a:gd name="T64" fmla="*/ 160 w 646"/>
              <a:gd name="T65" fmla="*/ 466 h 628"/>
              <a:gd name="T66" fmla="*/ 238 w 646"/>
              <a:gd name="T67" fmla="*/ 388 h 628"/>
              <a:gd name="T68" fmla="*/ 248 w 646"/>
              <a:gd name="T69" fmla="*/ 314 h 628"/>
              <a:gd name="T70" fmla="*/ 204 w 646"/>
              <a:gd name="T71" fmla="*/ 208 h 628"/>
              <a:gd name="T72" fmla="*/ 186 w 646"/>
              <a:gd name="T73" fmla="*/ 108 h 628"/>
              <a:gd name="T74" fmla="*/ 216 w 646"/>
              <a:gd name="T75" fmla="*/ 34 h 628"/>
              <a:gd name="T76" fmla="*/ 158 w 646"/>
              <a:gd name="T77" fmla="*/ 74 h 628"/>
              <a:gd name="T78" fmla="*/ 124 w 646"/>
              <a:gd name="T79" fmla="*/ 160 h 628"/>
              <a:gd name="T80" fmla="*/ 156 w 646"/>
              <a:gd name="T81" fmla="*/ 260 h 628"/>
              <a:gd name="T82" fmla="*/ 188 w 646"/>
              <a:gd name="T83" fmla="*/ 350 h 628"/>
              <a:gd name="T84" fmla="*/ 184 w 646"/>
              <a:gd name="T85" fmla="*/ 412 h 628"/>
              <a:gd name="T86" fmla="*/ 160 w 646"/>
              <a:gd name="T87" fmla="*/ 466 h 628"/>
              <a:gd name="T88" fmla="*/ 350 w 646"/>
              <a:gd name="T89" fmla="*/ 444 h 628"/>
              <a:gd name="T90" fmla="*/ 384 w 646"/>
              <a:gd name="T91" fmla="*/ 348 h 628"/>
              <a:gd name="T92" fmla="*/ 352 w 646"/>
              <a:gd name="T93" fmla="*/ 234 h 628"/>
              <a:gd name="T94" fmla="*/ 316 w 646"/>
              <a:gd name="T95" fmla="*/ 132 h 628"/>
              <a:gd name="T96" fmla="*/ 320 w 646"/>
              <a:gd name="T97" fmla="*/ 62 h 628"/>
              <a:gd name="T98" fmla="*/ 346 w 646"/>
              <a:gd name="T99" fmla="*/ 0 h 628"/>
              <a:gd name="T100" fmla="*/ 276 w 646"/>
              <a:gd name="T101" fmla="*/ 72 h 628"/>
              <a:gd name="T102" fmla="*/ 254 w 646"/>
              <a:gd name="T103" fmla="*/ 148 h 628"/>
              <a:gd name="T104" fmla="*/ 286 w 646"/>
              <a:gd name="T105" fmla="*/ 262 h 628"/>
              <a:gd name="T106" fmla="*/ 324 w 646"/>
              <a:gd name="T107" fmla="*/ 376 h 628"/>
              <a:gd name="T108" fmla="*/ 314 w 646"/>
              <a:gd name="T109" fmla="*/ 448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6" h="628">
                <a:moveTo>
                  <a:pt x="524" y="306"/>
                </a:moveTo>
                <a:lnTo>
                  <a:pt x="524" y="306"/>
                </a:lnTo>
                <a:lnTo>
                  <a:pt x="542" y="314"/>
                </a:lnTo>
                <a:lnTo>
                  <a:pt x="558" y="320"/>
                </a:lnTo>
                <a:lnTo>
                  <a:pt x="570" y="330"/>
                </a:lnTo>
                <a:lnTo>
                  <a:pt x="582" y="340"/>
                </a:lnTo>
                <a:lnTo>
                  <a:pt x="592" y="352"/>
                </a:lnTo>
                <a:lnTo>
                  <a:pt x="598" y="366"/>
                </a:lnTo>
                <a:lnTo>
                  <a:pt x="602" y="382"/>
                </a:lnTo>
                <a:lnTo>
                  <a:pt x="604" y="398"/>
                </a:lnTo>
                <a:lnTo>
                  <a:pt x="604" y="398"/>
                </a:lnTo>
                <a:lnTo>
                  <a:pt x="602" y="412"/>
                </a:lnTo>
                <a:lnTo>
                  <a:pt x="598" y="428"/>
                </a:lnTo>
                <a:lnTo>
                  <a:pt x="592" y="442"/>
                </a:lnTo>
                <a:lnTo>
                  <a:pt x="582" y="454"/>
                </a:lnTo>
                <a:lnTo>
                  <a:pt x="570" y="468"/>
                </a:lnTo>
                <a:lnTo>
                  <a:pt x="556" y="478"/>
                </a:lnTo>
                <a:lnTo>
                  <a:pt x="540" y="490"/>
                </a:lnTo>
                <a:lnTo>
                  <a:pt x="522" y="500"/>
                </a:lnTo>
                <a:lnTo>
                  <a:pt x="502" y="508"/>
                </a:lnTo>
                <a:lnTo>
                  <a:pt x="480" y="516"/>
                </a:lnTo>
                <a:lnTo>
                  <a:pt x="456" y="524"/>
                </a:lnTo>
                <a:lnTo>
                  <a:pt x="432" y="530"/>
                </a:lnTo>
                <a:lnTo>
                  <a:pt x="406" y="534"/>
                </a:lnTo>
                <a:lnTo>
                  <a:pt x="380" y="538"/>
                </a:lnTo>
                <a:lnTo>
                  <a:pt x="352" y="540"/>
                </a:lnTo>
                <a:lnTo>
                  <a:pt x="324" y="540"/>
                </a:lnTo>
                <a:lnTo>
                  <a:pt x="324" y="540"/>
                </a:lnTo>
                <a:lnTo>
                  <a:pt x="296" y="540"/>
                </a:lnTo>
                <a:lnTo>
                  <a:pt x="268" y="538"/>
                </a:lnTo>
                <a:lnTo>
                  <a:pt x="240" y="534"/>
                </a:lnTo>
                <a:lnTo>
                  <a:pt x="214" y="530"/>
                </a:lnTo>
                <a:lnTo>
                  <a:pt x="190" y="524"/>
                </a:lnTo>
                <a:lnTo>
                  <a:pt x="168" y="516"/>
                </a:lnTo>
                <a:lnTo>
                  <a:pt x="146" y="508"/>
                </a:lnTo>
                <a:lnTo>
                  <a:pt x="126" y="500"/>
                </a:lnTo>
                <a:lnTo>
                  <a:pt x="108" y="490"/>
                </a:lnTo>
                <a:lnTo>
                  <a:pt x="92" y="478"/>
                </a:lnTo>
                <a:lnTo>
                  <a:pt x="76" y="468"/>
                </a:lnTo>
                <a:lnTo>
                  <a:pt x="66" y="454"/>
                </a:lnTo>
                <a:lnTo>
                  <a:pt x="56" y="442"/>
                </a:lnTo>
                <a:lnTo>
                  <a:pt x="48" y="428"/>
                </a:lnTo>
                <a:lnTo>
                  <a:pt x="44" y="412"/>
                </a:lnTo>
                <a:lnTo>
                  <a:pt x="44" y="398"/>
                </a:lnTo>
                <a:lnTo>
                  <a:pt x="44" y="398"/>
                </a:lnTo>
                <a:lnTo>
                  <a:pt x="44" y="382"/>
                </a:lnTo>
                <a:lnTo>
                  <a:pt x="48" y="366"/>
                </a:lnTo>
                <a:lnTo>
                  <a:pt x="56" y="352"/>
                </a:lnTo>
                <a:lnTo>
                  <a:pt x="64" y="340"/>
                </a:lnTo>
                <a:lnTo>
                  <a:pt x="76" y="330"/>
                </a:lnTo>
                <a:lnTo>
                  <a:pt x="90" y="320"/>
                </a:lnTo>
                <a:lnTo>
                  <a:pt x="106" y="314"/>
                </a:lnTo>
                <a:lnTo>
                  <a:pt x="124" y="306"/>
                </a:lnTo>
                <a:lnTo>
                  <a:pt x="122" y="304"/>
                </a:lnTo>
                <a:lnTo>
                  <a:pt x="122" y="304"/>
                </a:lnTo>
                <a:lnTo>
                  <a:pt x="96" y="312"/>
                </a:lnTo>
                <a:lnTo>
                  <a:pt x="72" y="322"/>
                </a:lnTo>
                <a:lnTo>
                  <a:pt x="52" y="334"/>
                </a:lnTo>
                <a:lnTo>
                  <a:pt x="34" y="350"/>
                </a:lnTo>
                <a:lnTo>
                  <a:pt x="20" y="368"/>
                </a:lnTo>
                <a:lnTo>
                  <a:pt x="10" y="390"/>
                </a:lnTo>
                <a:lnTo>
                  <a:pt x="4" y="412"/>
                </a:lnTo>
                <a:lnTo>
                  <a:pt x="0" y="440"/>
                </a:lnTo>
                <a:lnTo>
                  <a:pt x="0" y="440"/>
                </a:lnTo>
                <a:lnTo>
                  <a:pt x="2" y="460"/>
                </a:lnTo>
                <a:lnTo>
                  <a:pt x="8" y="478"/>
                </a:lnTo>
                <a:lnTo>
                  <a:pt x="16" y="498"/>
                </a:lnTo>
                <a:lnTo>
                  <a:pt x="26" y="516"/>
                </a:lnTo>
                <a:lnTo>
                  <a:pt x="40" y="532"/>
                </a:lnTo>
                <a:lnTo>
                  <a:pt x="56" y="548"/>
                </a:lnTo>
                <a:lnTo>
                  <a:pt x="74" y="562"/>
                </a:lnTo>
                <a:lnTo>
                  <a:pt x="96" y="576"/>
                </a:lnTo>
                <a:lnTo>
                  <a:pt x="118" y="588"/>
                </a:lnTo>
                <a:lnTo>
                  <a:pt x="144" y="598"/>
                </a:lnTo>
                <a:lnTo>
                  <a:pt x="170" y="606"/>
                </a:lnTo>
                <a:lnTo>
                  <a:pt x="198" y="614"/>
                </a:lnTo>
                <a:lnTo>
                  <a:pt x="228" y="620"/>
                </a:lnTo>
                <a:lnTo>
                  <a:pt x="258" y="626"/>
                </a:lnTo>
                <a:lnTo>
                  <a:pt x="292" y="628"/>
                </a:lnTo>
                <a:lnTo>
                  <a:pt x="324" y="628"/>
                </a:lnTo>
                <a:lnTo>
                  <a:pt x="324" y="628"/>
                </a:lnTo>
                <a:lnTo>
                  <a:pt x="356" y="628"/>
                </a:lnTo>
                <a:lnTo>
                  <a:pt x="388" y="626"/>
                </a:lnTo>
                <a:lnTo>
                  <a:pt x="420" y="620"/>
                </a:lnTo>
                <a:lnTo>
                  <a:pt x="448" y="614"/>
                </a:lnTo>
                <a:lnTo>
                  <a:pt x="476" y="608"/>
                </a:lnTo>
                <a:lnTo>
                  <a:pt x="504" y="598"/>
                </a:lnTo>
                <a:lnTo>
                  <a:pt x="528" y="588"/>
                </a:lnTo>
                <a:lnTo>
                  <a:pt x="552" y="576"/>
                </a:lnTo>
                <a:lnTo>
                  <a:pt x="572" y="562"/>
                </a:lnTo>
                <a:lnTo>
                  <a:pt x="590" y="548"/>
                </a:lnTo>
                <a:lnTo>
                  <a:pt x="606" y="532"/>
                </a:lnTo>
                <a:lnTo>
                  <a:pt x="620" y="516"/>
                </a:lnTo>
                <a:lnTo>
                  <a:pt x="632" y="498"/>
                </a:lnTo>
                <a:lnTo>
                  <a:pt x="640" y="478"/>
                </a:lnTo>
                <a:lnTo>
                  <a:pt x="644" y="460"/>
                </a:lnTo>
                <a:lnTo>
                  <a:pt x="646" y="440"/>
                </a:lnTo>
                <a:lnTo>
                  <a:pt x="646" y="440"/>
                </a:lnTo>
                <a:lnTo>
                  <a:pt x="644" y="412"/>
                </a:lnTo>
                <a:lnTo>
                  <a:pt x="638" y="390"/>
                </a:lnTo>
                <a:lnTo>
                  <a:pt x="626" y="368"/>
                </a:lnTo>
                <a:lnTo>
                  <a:pt x="612" y="350"/>
                </a:lnTo>
                <a:lnTo>
                  <a:pt x="596" y="334"/>
                </a:lnTo>
                <a:lnTo>
                  <a:pt x="576" y="322"/>
                </a:lnTo>
                <a:lnTo>
                  <a:pt x="552" y="312"/>
                </a:lnTo>
                <a:lnTo>
                  <a:pt x="526" y="304"/>
                </a:lnTo>
                <a:lnTo>
                  <a:pt x="524" y="306"/>
                </a:lnTo>
                <a:close/>
                <a:moveTo>
                  <a:pt x="430" y="466"/>
                </a:moveTo>
                <a:lnTo>
                  <a:pt x="430" y="466"/>
                </a:lnTo>
                <a:lnTo>
                  <a:pt x="452" y="452"/>
                </a:lnTo>
                <a:lnTo>
                  <a:pt x="470" y="438"/>
                </a:lnTo>
                <a:lnTo>
                  <a:pt x="486" y="422"/>
                </a:lnTo>
                <a:lnTo>
                  <a:pt x="498" y="404"/>
                </a:lnTo>
                <a:lnTo>
                  <a:pt x="508" y="388"/>
                </a:lnTo>
                <a:lnTo>
                  <a:pt x="514" y="370"/>
                </a:lnTo>
                <a:lnTo>
                  <a:pt x="518" y="352"/>
                </a:lnTo>
                <a:lnTo>
                  <a:pt x="520" y="336"/>
                </a:lnTo>
                <a:lnTo>
                  <a:pt x="520" y="336"/>
                </a:lnTo>
                <a:lnTo>
                  <a:pt x="518" y="314"/>
                </a:lnTo>
                <a:lnTo>
                  <a:pt x="510" y="290"/>
                </a:lnTo>
                <a:lnTo>
                  <a:pt x="500" y="264"/>
                </a:lnTo>
                <a:lnTo>
                  <a:pt x="486" y="236"/>
                </a:lnTo>
                <a:lnTo>
                  <a:pt x="486" y="236"/>
                </a:lnTo>
                <a:lnTo>
                  <a:pt x="474" y="208"/>
                </a:lnTo>
                <a:lnTo>
                  <a:pt x="464" y="182"/>
                </a:lnTo>
                <a:lnTo>
                  <a:pt x="456" y="158"/>
                </a:lnTo>
                <a:lnTo>
                  <a:pt x="454" y="134"/>
                </a:lnTo>
                <a:lnTo>
                  <a:pt x="454" y="134"/>
                </a:lnTo>
                <a:lnTo>
                  <a:pt x="454" y="108"/>
                </a:lnTo>
                <a:lnTo>
                  <a:pt x="458" y="82"/>
                </a:lnTo>
                <a:lnTo>
                  <a:pt x="462" y="70"/>
                </a:lnTo>
                <a:lnTo>
                  <a:pt x="468" y="58"/>
                </a:lnTo>
                <a:lnTo>
                  <a:pt x="474" y="46"/>
                </a:lnTo>
                <a:lnTo>
                  <a:pt x="484" y="34"/>
                </a:lnTo>
                <a:lnTo>
                  <a:pt x="480" y="28"/>
                </a:lnTo>
                <a:lnTo>
                  <a:pt x="480" y="28"/>
                </a:lnTo>
                <a:lnTo>
                  <a:pt x="460" y="44"/>
                </a:lnTo>
                <a:lnTo>
                  <a:pt x="442" y="58"/>
                </a:lnTo>
                <a:lnTo>
                  <a:pt x="426" y="74"/>
                </a:lnTo>
                <a:lnTo>
                  <a:pt x="414" y="92"/>
                </a:lnTo>
                <a:lnTo>
                  <a:pt x="404" y="108"/>
                </a:lnTo>
                <a:lnTo>
                  <a:pt x="398" y="126"/>
                </a:lnTo>
                <a:lnTo>
                  <a:pt x="394" y="142"/>
                </a:lnTo>
                <a:lnTo>
                  <a:pt x="392" y="160"/>
                </a:lnTo>
                <a:lnTo>
                  <a:pt x="392" y="160"/>
                </a:lnTo>
                <a:lnTo>
                  <a:pt x="394" y="182"/>
                </a:lnTo>
                <a:lnTo>
                  <a:pt x="402" y="206"/>
                </a:lnTo>
                <a:lnTo>
                  <a:pt x="412" y="232"/>
                </a:lnTo>
                <a:lnTo>
                  <a:pt x="424" y="260"/>
                </a:lnTo>
                <a:lnTo>
                  <a:pt x="424" y="260"/>
                </a:lnTo>
                <a:lnTo>
                  <a:pt x="438" y="288"/>
                </a:lnTo>
                <a:lnTo>
                  <a:pt x="448" y="314"/>
                </a:lnTo>
                <a:lnTo>
                  <a:pt x="456" y="338"/>
                </a:lnTo>
                <a:lnTo>
                  <a:pt x="458" y="350"/>
                </a:lnTo>
                <a:lnTo>
                  <a:pt x="458" y="362"/>
                </a:lnTo>
                <a:lnTo>
                  <a:pt x="458" y="362"/>
                </a:lnTo>
                <a:lnTo>
                  <a:pt x="458" y="386"/>
                </a:lnTo>
                <a:lnTo>
                  <a:pt x="454" y="412"/>
                </a:lnTo>
                <a:lnTo>
                  <a:pt x="450" y="426"/>
                </a:lnTo>
                <a:lnTo>
                  <a:pt x="444" y="438"/>
                </a:lnTo>
                <a:lnTo>
                  <a:pt x="436" y="450"/>
                </a:lnTo>
                <a:lnTo>
                  <a:pt x="426" y="462"/>
                </a:lnTo>
                <a:lnTo>
                  <a:pt x="430" y="466"/>
                </a:lnTo>
                <a:close/>
                <a:moveTo>
                  <a:pt x="160" y="466"/>
                </a:moveTo>
                <a:lnTo>
                  <a:pt x="160" y="466"/>
                </a:lnTo>
                <a:lnTo>
                  <a:pt x="182" y="452"/>
                </a:lnTo>
                <a:lnTo>
                  <a:pt x="200" y="438"/>
                </a:lnTo>
                <a:lnTo>
                  <a:pt x="216" y="422"/>
                </a:lnTo>
                <a:lnTo>
                  <a:pt x="228" y="404"/>
                </a:lnTo>
                <a:lnTo>
                  <a:pt x="238" y="388"/>
                </a:lnTo>
                <a:lnTo>
                  <a:pt x="246" y="370"/>
                </a:lnTo>
                <a:lnTo>
                  <a:pt x="250" y="352"/>
                </a:lnTo>
                <a:lnTo>
                  <a:pt x="250" y="336"/>
                </a:lnTo>
                <a:lnTo>
                  <a:pt x="250" y="336"/>
                </a:lnTo>
                <a:lnTo>
                  <a:pt x="248" y="314"/>
                </a:lnTo>
                <a:lnTo>
                  <a:pt x="242" y="290"/>
                </a:lnTo>
                <a:lnTo>
                  <a:pt x="232" y="264"/>
                </a:lnTo>
                <a:lnTo>
                  <a:pt x="218" y="236"/>
                </a:lnTo>
                <a:lnTo>
                  <a:pt x="218" y="236"/>
                </a:lnTo>
                <a:lnTo>
                  <a:pt x="204" y="208"/>
                </a:lnTo>
                <a:lnTo>
                  <a:pt x="194" y="182"/>
                </a:lnTo>
                <a:lnTo>
                  <a:pt x="188" y="158"/>
                </a:lnTo>
                <a:lnTo>
                  <a:pt x="186" y="134"/>
                </a:lnTo>
                <a:lnTo>
                  <a:pt x="186" y="134"/>
                </a:lnTo>
                <a:lnTo>
                  <a:pt x="186" y="108"/>
                </a:lnTo>
                <a:lnTo>
                  <a:pt x="190" y="84"/>
                </a:lnTo>
                <a:lnTo>
                  <a:pt x="194" y="70"/>
                </a:lnTo>
                <a:lnTo>
                  <a:pt x="198" y="58"/>
                </a:lnTo>
                <a:lnTo>
                  <a:pt x="206" y="46"/>
                </a:lnTo>
                <a:lnTo>
                  <a:pt x="216" y="34"/>
                </a:lnTo>
                <a:lnTo>
                  <a:pt x="212" y="28"/>
                </a:lnTo>
                <a:lnTo>
                  <a:pt x="212" y="28"/>
                </a:lnTo>
                <a:lnTo>
                  <a:pt x="190" y="44"/>
                </a:lnTo>
                <a:lnTo>
                  <a:pt x="172" y="58"/>
                </a:lnTo>
                <a:lnTo>
                  <a:pt x="158" y="74"/>
                </a:lnTo>
                <a:lnTo>
                  <a:pt x="146" y="92"/>
                </a:lnTo>
                <a:lnTo>
                  <a:pt x="136" y="108"/>
                </a:lnTo>
                <a:lnTo>
                  <a:pt x="130" y="126"/>
                </a:lnTo>
                <a:lnTo>
                  <a:pt x="126" y="144"/>
                </a:lnTo>
                <a:lnTo>
                  <a:pt x="124" y="160"/>
                </a:lnTo>
                <a:lnTo>
                  <a:pt x="124" y="160"/>
                </a:lnTo>
                <a:lnTo>
                  <a:pt x="126" y="182"/>
                </a:lnTo>
                <a:lnTo>
                  <a:pt x="132" y="206"/>
                </a:lnTo>
                <a:lnTo>
                  <a:pt x="142" y="232"/>
                </a:lnTo>
                <a:lnTo>
                  <a:pt x="156" y="260"/>
                </a:lnTo>
                <a:lnTo>
                  <a:pt x="156" y="260"/>
                </a:lnTo>
                <a:lnTo>
                  <a:pt x="168" y="288"/>
                </a:lnTo>
                <a:lnTo>
                  <a:pt x="180" y="314"/>
                </a:lnTo>
                <a:lnTo>
                  <a:pt x="186" y="338"/>
                </a:lnTo>
                <a:lnTo>
                  <a:pt x="188" y="350"/>
                </a:lnTo>
                <a:lnTo>
                  <a:pt x="188" y="362"/>
                </a:lnTo>
                <a:lnTo>
                  <a:pt x="188" y="362"/>
                </a:lnTo>
                <a:lnTo>
                  <a:pt x="188" y="388"/>
                </a:lnTo>
                <a:lnTo>
                  <a:pt x="186" y="400"/>
                </a:lnTo>
                <a:lnTo>
                  <a:pt x="184" y="412"/>
                </a:lnTo>
                <a:lnTo>
                  <a:pt x="180" y="426"/>
                </a:lnTo>
                <a:lnTo>
                  <a:pt x="174" y="438"/>
                </a:lnTo>
                <a:lnTo>
                  <a:pt x="166" y="450"/>
                </a:lnTo>
                <a:lnTo>
                  <a:pt x="156" y="462"/>
                </a:lnTo>
                <a:lnTo>
                  <a:pt x="160" y="466"/>
                </a:lnTo>
                <a:close/>
                <a:moveTo>
                  <a:pt x="294" y="496"/>
                </a:moveTo>
                <a:lnTo>
                  <a:pt x="294" y="496"/>
                </a:lnTo>
                <a:lnTo>
                  <a:pt x="316" y="480"/>
                </a:lnTo>
                <a:lnTo>
                  <a:pt x="334" y="462"/>
                </a:lnTo>
                <a:lnTo>
                  <a:pt x="350" y="444"/>
                </a:lnTo>
                <a:lnTo>
                  <a:pt x="362" y="424"/>
                </a:lnTo>
                <a:lnTo>
                  <a:pt x="372" y="406"/>
                </a:lnTo>
                <a:lnTo>
                  <a:pt x="380" y="386"/>
                </a:lnTo>
                <a:lnTo>
                  <a:pt x="384" y="366"/>
                </a:lnTo>
                <a:lnTo>
                  <a:pt x="384" y="348"/>
                </a:lnTo>
                <a:lnTo>
                  <a:pt x="384" y="348"/>
                </a:lnTo>
                <a:lnTo>
                  <a:pt x="382" y="322"/>
                </a:lnTo>
                <a:lnTo>
                  <a:pt x="376" y="296"/>
                </a:lnTo>
                <a:lnTo>
                  <a:pt x="366" y="266"/>
                </a:lnTo>
                <a:lnTo>
                  <a:pt x="352" y="234"/>
                </a:lnTo>
                <a:lnTo>
                  <a:pt x="352" y="234"/>
                </a:lnTo>
                <a:lnTo>
                  <a:pt x="338" y="204"/>
                </a:lnTo>
                <a:lnTo>
                  <a:pt x="326" y="174"/>
                </a:lnTo>
                <a:lnTo>
                  <a:pt x="318" y="146"/>
                </a:lnTo>
                <a:lnTo>
                  <a:pt x="316" y="132"/>
                </a:lnTo>
                <a:lnTo>
                  <a:pt x="316" y="118"/>
                </a:lnTo>
                <a:lnTo>
                  <a:pt x="316" y="118"/>
                </a:lnTo>
                <a:lnTo>
                  <a:pt x="316" y="90"/>
                </a:lnTo>
                <a:lnTo>
                  <a:pt x="318" y="76"/>
                </a:lnTo>
                <a:lnTo>
                  <a:pt x="320" y="62"/>
                </a:lnTo>
                <a:lnTo>
                  <a:pt x="324" y="48"/>
                </a:lnTo>
                <a:lnTo>
                  <a:pt x="332" y="34"/>
                </a:lnTo>
                <a:lnTo>
                  <a:pt x="340" y="20"/>
                </a:lnTo>
                <a:lnTo>
                  <a:pt x="350" y="6"/>
                </a:lnTo>
                <a:lnTo>
                  <a:pt x="346" y="0"/>
                </a:lnTo>
                <a:lnTo>
                  <a:pt x="346" y="0"/>
                </a:lnTo>
                <a:lnTo>
                  <a:pt x="324" y="16"/>
                </a:lnTo>
                <a:lnTo>
                  <a:pt x="306" y="34"/>
                </a:lnTo>
                <a:lnTo>
                  <a:pt x="290" y="52"/>
                </a:lnTo>
                <a:lnTo>
                  <a:pt x="276" y="72"/>
                </a:lnTo>
                <a:lnTo>
                  <a:pt x="266" y="90"/>
                </a:lnTo>
                <a:lnTo>
                  <a:pt x="260" y="110"/>
                </a:lnTo>
                <a:lnTo>
                  <a:pt x="256" y="130"/>
                </a:lnTo>
                <a:lnTo>
                  <a:pt x="254" y="148"/>
                </a:lnTo>
                <a:lnTo>
                  <a:pt x="254" y="148"/>
                </a:lnTo>
                <a:lnTo>
                  <a:pt x="256" y="174"/>
                </a:lnTo>
                <a:lnTo>
                  <a:pt x="262" y="200"/>
                </a:lnTo>
                <a:lnTo>
                  <a:pt x="274" y="230"/>
                </a:lnTo>
                <a:lnTo>
                  <a:pt x="286" y="262"/>
                </a:lnTo>
                <a:lnTo>
                  <a:pt x="286" y="262"/>
                </a:lnTo>
                <a:lnTo>
                  <a:pt x="302" y="292"/>
                </a:lnTo>
                <a:lnTo>
                  <a:pt x="314" y="322"/>
                </a:lnTo>
                <a:lnTo>
                  <a:pt x="320" y="350"/>
                </a:lnTo>
                <a:lnTo>
                  <a:pt x="322" y="364"/>
                </a:lnTo>
                <a:lnTo>
                  <a:pt x="324" y="376"/>
                </a:lnTo>
                <a:lnTo>
                  <a:pt x="324" y="376"/>
                </a:lnTo>
                <a:lnTo>
                  <a:pt x="322" y="404"/>
                </a:lnTo>
                <a:lnTo>
                  <a:pt x="322" y="420"/>
                </a:lnTo>
                <a:lnTo>
                  <a:pt x="318" y="434"/>
                </a:lnTo>
                <a:lnTo>
                  <a:pt x="314" y="448"/>
                </a:lnTo>
                <a:lnTo>
                  <a:pt x="308" y="462"/>
                </a:lnTo>
                <a:lnTo>
                  <a:pt x="302" y="478"/>
                </a:lnTo>
                <a:lnTo>
                  <a:pt x="290" y="490"/>
                </a:lnTo>
                <a:lnTo>
                  <a:pt x="294" y="4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015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矢印: 左右 4">
            <a:extLst>
              <a:ext uri="{FF2B5EF4-FFF2-40B4-BE49-F238E27FC236}">
                <a16:creationId xmlns:a16="http://schemas.microsoft.com/office/drawing/2014/main" id="{1769CEE2-20F8-465B-B316-A4A1781EF92B}"/>
              </a:ext>
            </a:extLst>
          </p:cNvPr>
          <p:cNvSpPr/>
          <p:nvPr/>
        </p:nvSpPr>
        <p:spPr>
          <a:xfrm>
            <a:off x="168666" y="3345790"/>
            <a:ext cx="9565793" cy="1200330"/>
          </a:xfrm>
          <a:prstGeom prst="leftRightArrow">
            <a:avLst>
              <a:gd name="adj1" fmla="val 100000"/>
              <a:gd name="adj2" fmla="val 46196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5CBBCB-4B42-4D02-B5D9-1E7A39E57DDC}"/>
              </a:ext>
            </a:extLst>
          </p:cNvPr>
          <p:cNvSpPr txBox="1"/>
          <p:nvPr/>
        </p:nvSpPr>
        <p:spPr>
          <a:xfrm>
            <a:off x="2935627" y="852499"/>
            <a:ext cx="403187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受付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8D60EF2-EA47-495E-9988-E668547F8B27}"/>
              </a:ext>
            </a:extLst>
          </p:cNvPr>
          <p:cNvSpPr txBox="1"/>
          <p:nvPr/>
        </p:nvSpPr>
        <p:spPr>
          <a:xfrm>
            <a:off x="2348930" y="3438425"/>
            <a:ext cx="52052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acceptance</a:t>
            </a:r>
            <a:endParaRPr kumimoji="1" lang="ja-JP" altLang="en-US" sz="7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C383761C-E6ED-4488-91A5-60468170D746}"/>
              </a:ext>
            </a:extLst>
          </p:cNvPr>
          <p:cNvSpPr txBox="1"/>
          <p:nvPr/>
        </p:nvSpPr>
        <p:spPr>
          <a:xfrm>
            <a:off x="495674" y="4867098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休憩所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F8210970-0ED3-4B74-B1AF-13734DAD5D4C}"/>
              </a:ext>
            </a:extLst>
          </p:cNvPr>
          <p:cNvSpPr txBox="1"/>
          <p:nvPr/>
        </p:nvSpPr>
        <p:spPr>
          <a:xfrm>
            <a:off x="7446333" y="4867098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会場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0899254D-DA91-4AA0-AE15-D92FB548E69E}"/>
              </a:ext>
            </a:extLst>
          </p:cNvPr>
          <p:cNvSpPr txBox="1"/>
          <p:nvPr/>
        </p:nvSpPr>
        <p:spPr>
          <a:xfrm>
            <a:off x="890007" y="5781498"/>
            <a:ext cx="17043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>
                <a:latin typeface="Impact" panose="020B0806030902050204" pitchFamily="34" charset="0"/>
                <a:ea typeface="メイリオ" panose="020B0604030504040204" pitchFamily="50" charset="-128"/>
              </a:rPr>
              <a:t>rest area</a:t>
            </a:r>
            <a:endParaRPr kumimoji="1" lang="ja-JP" altLang="en-US" sz="3200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6BD6245-DA50-4FAC-954C-7608A4CBD67D}"/>
              </a:ext>
            </a:extLst>
          </p:cNvPr>
          <p:cNvSpPr txBox="1"/>
          <p:nvPr/>
        </p:nvSpPr>
        <p:spPr>
          <a:xfrm>
            <a:off x="7701209" y="5781498"/>
            <a:ext cx="1213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>
                <a:latin typeface="Impact" panose="020B0806030902050204" pitchFamily="34" charset="0"/>
                <a:ea typeface="メイリオ" panose="020B0604030504040204" pitchFamily="50" charset="-128"/>
              </a:rPr>
              <a:t>venue</a:t>
            </a:r>
            <a:endParaRPr kumimoji="1" lang="ja-JP" altLang="en-US" sz="3200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002A0463-D8E6-44F3-B73E-B118594DC1C9}"/>
              </a:ext>
            </a:extLst>
          </p:cNvPr>
          <p:cNvSpPr/>
          <p:nvPr/>
        </p:nvSpPr>
        <p:spPr>
          <a:xfrm>
            <a:off x="664234" y="3458562"/>
            <a:ext cx="974785" cy="9747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6AB2F111-A966-49B5-A498-649745FCFA8B}"/>
              </a:ext>
            </a:extLst>
          </p:cNvPr>
          <p:cNvSpPr/>
          <p:nvPr/>
        </p:nvSpPr>
        <p:spPr>
          <a:xfrm>
            <a:off x="8270307" y="3458562"/>
            <a:ext cx="974785" cy="9747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36E1766-A38C-4667-A404-F689E8A9A9BF}"/>
              </a:ext>
            </a:extLst>
          </p:cNvPr>
          <p:cNvSpPr/>
          <p:nvPr/>
        </p:nvSpPr>
        <p:spPr>
          <a:xfrm flipV="1">
            <a:off x="736120" y="3551224"/>
            <a:ext cx="807106" cy="804552"/>
          </a:xfrm>
          <a:custGeom>
            <a:avLst/>
            <a:gdLst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10599 w 1578635"/>
              <a:gd name="connsiteY12" fmla="*/ 804268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770408 w 1578635"/>
              <a:gd name="connsiteY12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770408 w 1578635"/>
              <a:gd name="connsiteY11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770408 w 1578635"/>
              <a:gd name="connsiteY10" fmla="*/ 1597471 h 1597471"/>
              <a:gd name="connsiteX0" fmla="*/ 759809 w 1568036"/>
              <a:gd name="connsiteY0" fmla="*/ 1597471 h 1597471"/>
              <a:gd name="connsiteX1" fmla="*/ 1059077 w 1568036"/>
              <a:gd name="connsiteY1" fmla="*/ 1597471 h 1597471"/>
              <a:gd name="connsiteX2" fmla="*/ 396092 w 1568036"/>
              <a:gd name="connsiteY2" fmla="*/ 905347 h 1597471"/>
              <a:gd name="connsiteX3" fmla="*/ 1568036 w 1568036"/>
              <a:gd name="connsiteY3" fmla="*/ 905347 h 1597471"/>
              <a:gd name="connsiteX4" fmla="*/ 1568036 w 1568036"/>
              <a:gd name="connsiteY4" fmla="*/ 681060 h 1597471"/>
              <a:gd name="connsiteX5" fmla="*/ 406690 w 1568036"/>
              <a:gd name="connsiteY5" fmla="*/ 681060 h 1597471"/>
              <a:gd name="connsiteX6" fmla="*/ 1059077 w 1568036"/>
              <a:gd name="connsiteY6" fmla="*/ 0 h 1597471"/>
              <a:gd name="connsiteX7" fmla="*/ 759809 w 1568036"/>
              <a:gd name="connsiteY7" fmla="*/ 0 h 1597471"/>
              <a:gd name="connsiteX8" fmla="*/ 0 w 1568036"/>
              <a:gd name="connsiteY8" fmla="*/ 793203 h 1597471"/>
              <a:gd name="connsiteX9" fmla="*/ 759809 w 1568036"/>
              <a:gd name="connsiteY9" fmla="*/ 1597471 h 1597471"/>
              <a:gd name="connsiteX0" fmla="*/ 794315 w 1602542"/>
              <a:gd name="connsiteY0" fmla="*/ 1597471 h 1597471"/>
              <a:gd name="connsiteX1" fmla="*/ 1093583 w 1602542"/>
              <a:gd name="connsiteY1" fmla="*/ 1597471 h 1597471"/>
              <a:gd name="connsiteX2" fmla="*/ 430598 w 1602542"/>
              <a:gd name="connsiteY2" fmla="*/ 905347 h 1597471"/>
              <a:gd name="connsiteX3" fmla="*/ 1602542 w 1602542"/>
              <a:gd name="connsiteY3" fmla="*/ 905347 h 1597471"/>
              <a:gd name="connsiteX4" fmla="*/ 1602542 w 1602542"/>
              <a:gd name="connsiteY4" fmla="*/ 681060 h 1597471"/>
              <a:gd name="connsiteX5" fmla="*/ 441196 w 1602542"/>
              <a:gd name="connsiteY5" fmla="*/ 681060 h 1597471"/>
              <a:gd name="connsiteX6" fmla="*/ 1093583 w 1602542"/>
              <a:gd name="connsiteY6" fmla="*/ 0 h 1597471"/>
              <a:gd name="connsiteX7" fmla="*/ 794315 w 1602542"/>
              <a:gd name="connsiteY7" fmla="*/ 0 h 1597471"/>
              <a:gd name="connsiteX8" fmla="*/ 0 w 1602542"/>
              <a:gd name="connsiteY8" fmla="*/ 793203 h 1597471"/>
              <a:gd name="connsiteX9" fmla="*/ 794315 w 1602542"/>
              <a:gd name="connsiteY9" fmla="*/ 1597471 h 1597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2542" h="1597471">
                <a:moveTo>
                  <a:pt x="794315" y="1597471"/>
                </a:moveTo>
                <a:lnTo>
                  <a:pt x="1093583" y="1597471"/>
                </a:lnTo>
                <a:lnTo>
                  <a:pt x="430598" y="905347"/>
                </a:lnTo>
                <a:lnTo>
                  <a:pt x="1602542" y="905347"/>
                </a:lnTo>
                <a:lnTo>
                  <a:pt x="1602542" y="681060"/>
                </a:lnTo>
                <a:lnTo>
                  <a:pt x="441196" y="681060"/>
                </a:lnTo>
                <a:lnTo>
                  <a:pt x="1093583" y="0"/>
                </a:lnTo>
                <a:lnTo>
                  <a:pt x="794315" y="0"/>
                </a:lnTo>
                <a:lnTo>
                  <a:pt x="0" y="793203"/>
                </a:lnTo>
                <a:lnTo>
                  <a:pt x="794315" y="1597471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5650C1F4-2975-47D7-AA80-F4F843801F06}"/>
              </a:ext>
            </a:extLst>
          </p:cNvPr>
          <p:cNvSpPr/>
          <p:nvPr/>
        </p:nvSpPr>
        <p:spPr>
          <a:xfrm flipH="1" flipV="1">
            <a:off x="8380025" y="3551224"/>
            <a:ext cx="807106" cy="804552"/>
          </a:xfrm>
          <a:custGeom>
            <a:avLst/>
            <a:gdLst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10599 w 1578635"/>
              <a:gd name="connsiteY12" fmla="*/ 804268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0 w 1578635"/>
              <a:gd name="connsiteY11" fmla="*/ 804268 h 1597471"/>
              <a:gd name="connsiteX12" fmla="*/ 770408 w 1578635"/>
              <a:gd name="connsiteY12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5300 w 1578635"/>
              <a:gd name="connsiteY10" fmla="*/ 798736 h 1597471"/>
              <a:gd name="connsiteX11" fmla="*/ 770408 w 1578635"/>
              <a:gd name="connsiteY11" fmla="*/ 1597471 h 1597471"/>
              <a:gd name="connsiteX0" fmla="*/ 770408 w 1578635"/>
              <a:gd name="connsiteY0" fmla="*/ 1597471 h 1597471"/>
              <a:gd name="connsiteX1" fmla="*/ 1069676 w 1578635"/>
              <a:gd name="connsiteY1" fmla="*/ 1597471 h 1597471"/>
              <a:gd name="connsiteX2" fmla="*/ 406691 w 1578635"/>
              <a:gd name="connsiteY2" fmla="*/ 905347 h 1597471"/>
              <a:gd name="connsiteX3" fmla="*/ 1578635 w 1578635"/>
              <a:gd name="connsiteY3" fmla="*/ 905347 h 1597471"/>
              <a:gd name="connsiteX4" fmla="*/ 1578635 w 1578635"/>
              <a:gd name="connsiteY4" fmla="*/ 681060 h 1597471"/>
              <a:gd name="connsiteX5" fmla="*/ 417289 w 1578635"/>
              <a:gd name="connsiteY5" fmla="*/ 681060 h 1597471"/>
              <a:gd name="connsiteX6" fmla="*/ 1069676 w 1578635"/>
              <a:gd name="connsiteY6" fmla="*/ 0 h 1597471"/>
              <a:gd name="connsiteX7" fmla="*/ 770408 w 1578635"/>
              <a:gd name="connsiteY7" fmla="*/ 0 h 1597471"/>
              <a:gd name="connsiteX8" fmla="*/ 10599 w 1578635"/>
              <a:gd name="connsiteY8" fmla="*/ 793203 h 1597471"/>
              <a:gd name="connsiteX9" fmla="*/ 0 w 1578635"/>
              <a:gd name="connsiteY9" fmla="*/ 793203 h 1597471"/>
              <a:gd name="connsiteX10" fmla="*/ 770408 w 1578635"/>
              <a:gd name="connsiteY10" fmla="*/ 1597471 h 1597471"/>
              <a:gd name="connsiteX0" fmla="*/ 759809 w 1568036"/>
              <a:gd name="connsiteY0" fmla="*/ 1597471 h 1597471"/>
              <a:gd name="connsiteX1" fmla="*/ 1059077 w 1568036"/>
              <a:gd name="connsiteY1" fmla="*/ 1597471 h 1597471"/>
              <a:gd name="connsiteX2" fmla="*/ 396092 w 1568036"/>
              <a:gd name="connsiteY2" fmla="*/ 905347 h 1597471"/>
              <a:gd name="connsiteX3" fmla="*/ 1568036 w 1568036"/>
              <a:gd name="connsiteY3" fmla="*/ 905347 h 1597471"/>
              <a:gd name="connsiteX4" fmla="*/ 1568036 w 1568036"/>
              <a:gd name="connsiteY4" fmla="*/ 681060 h 1597471"/>
              <a:gd name="connsiteX5" fmla="*/ 406690 w 1568036"/>
              <a:gd name="connsiteY5" fmla="*/ 681060 h 1597471"/>
              <a:gd name="connsiteX6" fmla="*/ 1059077 w 1568036"/>
              <a:gd name="connsiteY6" fmla="*/ 0 h 1597471"/>
              <a:gd name="connsiteX7" fmla="*/ 759809 w 1568036"/>
              <a:gd name="connsiteY7" fmla="*/ 0 h 1597471"/>
              <a:gd name="connsiteX8" fmla="*/ 0 w 1568036"/>
              <a:gd name="connsiteY8" fmla="*/ 793203 h 1597471"/>
              <a:gd name="connsiteX9" fmla="*/ 759809 w 1568036"/>
              <a:gd name="connsiteY9" fmla="*/ 1597471 h 1597471"/>
              <a:gd name="connsiteX0" fmla="*/ 794315 w 1602542"/>
              <a:gd name="connsiteY0" fmla="*/ 1597471 h 1597471"/>
              <a:gd name="connsiteX1" fmla="*/ 1093583 w 1602542"/>
              <a:gd name="connsiteY1" fmla="*/ 1597471 h 1597471"/>
              <a:gd name="connsiteX2" fmla="*/ 430598 w 1602542"/>
              <a:gd name="connsiteY2" fmla="*/ 905347 h 1597471"/>
              <a:gd name="connsiteX3" fmla="*/ 1602542 w 1602542"/>
              <a:gd name="connsiteY3" fmla="*/ 905347 h 1597471"/>
              <a:gd name="connsiteX4" fmla="*/ 1602542 w 1602542"/>
              <a:gd name="connsiteY4" fmla="*/ 681060 h 1597471"/>
              <a:gd name="connsiteX5" fmla="*/ 441196 w 1602542"/>
              <a:gd name="connsiteY5" fmla="*/ 681060 h 1597471"/>
              <a:gd name="connsiteX6" fmla="*/ 1093583 w 1602542"/>
              <a:gd name="connsiteY6" fmla="*/ 0 h 1597471"/>
              <a:gd name="connsiteX7" fmla="*/ 794315 w 1602542"/>
              <a:gd name="connsiteY7" fmla="*/ 0 h 1597471"/>
              <a:gd name="connsiteX8" fmla="*/ 0 w 1602542"/>
              <a:gd name="connsiteY8" fmla="*/ 793203 h 1597471"/>
              <a:gd name="connsiteX9" fmla="*/ 794315 w 1602542"/>
              <a:gd name="connsiteY9" fmla="*/ 1597471 h 1597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2542" h="1597471">
                <a:moveTo>
                  <a:pt x="794315" y="1597471"/>
                </a:moveTo>
                <a:lnTo>
                  <a:pt x="1093583" y="1597471"/>
                </a:lnTo>
                <a:lnTo>
                  <a:pt x="430598" y="905347"/>
                </a:lnTo>
                <a:lnTo>
                  <a:pt x="1602542" y="905347"/>
                </a:lnTo>
                <a:lnTo>
                  <a:pt x="1602542" y="681060"/>
                </a:lnTo>
                <a:lnTo>
                  <a:pt x="441196" y="681060"/>
                </a:lnTo>
                <a:lnTo>
                  <a:pt x="1093583" y="0"/>
                </a:lnTo>
                <a:lnTo>
                  <a:pt x="794315" y="0"/>
                </a:lnTo>
                <a:lnTo>
                  <a:pt x="0" y="793203"/>
                </a:lnTo>
                <a:lnTo>
                  <a:pt x="794315" y="1597471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220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5CBBCB-4B42-4D02-B5D9-1E7A39E57DDC}"/>
              </a:ext>
            </a:extLst>
          </p:cNvPr>
          <p:cNvSpPr txBox="1"/>
          <p:nvPr/>
        </p:nvSpPr>
        <p:spPr>
          <a:xfrm>
            <a:off x="2935627" y="852499"/>
            <a:ext cx="403187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案内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8D60EF2-EA47-495E-9988-E668547F8B27}"/>
              </a:ext>
            </a:extLst>
          </p:cNvPr>
          <p:cNvSpPr txBox="1"/>
          <p:nvPr/>
        </p:nvSpPr>
        <p:spPr>
          <a:xfrm>
            <a:off x="3629728" y="2938270"/>
            <a:ext cx="26436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guide</a:t>
            </a:r>
            <a:endParaRPr kumimoji="1" lang="ja-JP" altLang="en-US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C383761C-E6ED-4488-91A5-60468170D746}"/>
              </a:ext>
            </a:extLst>
          </p:cNvPr>
          <p:cNvSpPr txBox="1"/>
          <p:nvPr/>
        </p:nvSpPr>
        <p:spPr>
          <a:xfrm>
            <a:off x="1242154" y="4867098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営業部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F8210970-0ED3-4B74-B1AF-13734DAD5D4C}"/>
              </a:ext>
            </a:extLst>
          </p:cNvPr>
          <p:cNvSpPr txBox="1"/>
          <p:nvPr/>
        </p:nvSpPr>
        <p:spPr>
          <a:xfrm>
            <a:off x="6170865" y="4867098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総務部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0899254D-DA91-4AA0-AE15-D92FB548E69E}"/>
              </a:ext>
            </a:extLst>
          </p:cNvPr>
          <p:cNvSpPr txBox="1"/>
          <p:nvPr/>
        </p:nvSpPr>
        <p:spPr>
          <a:xfrm>
            <a:off x="898597" y="5781498"/>
            <a:ext cx="3180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>
                <a:latin typeface="Impact" panose="020B0806030902050204" pitchFamily="34" charset="0"/>
                <a:ea typeface="メイリオ" panose="020B0604030504040204" pitchFamily="50" charset="-128"/>
              </a:rPr>
              <a:t>Sales department</a:t>
            </a:r>
            <a:endParaRPr kumimoji="1" lang="ja-JP" altLang="en-US" sz="3200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6BD6245-DA50-4FAC-954C-7608A4CBD67D}"/>
              </a:ext>
            </a:extLst>
          </p:cNvPr>
          <p:cNvSpPr txBox="1"/>
          <p:nvPr/>
        </p:nvSpPr>
        <p:spPr>
          <a:xfrm>
            <a:off x="5698265" y="5781498"/>
            <a:ext cx="34381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>
                <a:latin typeface="Impact" panose="020B0806030902050204" pitchFamily="34" charset="0"/>
                <a:ea typeface="メイリオ" panose="020B0604030504040204" pitchFamily="50" charset="-128"/>
              </a:rPr>
              <a:t> Affairs Department</a:t>
            </a:r>
            <a:endParaRPr kumimoji="1" lang="ja-JP" altLang="en-US" sz="3200" dirty="0">
              <a:latin typeface="Impact" panose="020B080603090205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F80CFE5E-FB25-4550-A54E-72988F4F6BB0}"/>
              </a:ext>
            </a:extLst>
          </p:cNvPr>
          <p:cNvSpPr/>
          <p:nvPr/>
        </p:nvSpPr>
        <p:spPr>
          <a:xfrm rot="5400000" flipH="1">
            <a:off x="3590653" y="543848"/>
            <a:ext cx="2717748" cy="9530992"/>
          </a:xfrm>
          <a:custGeom>
            <a:avLst/>
            <a:gdLst>
              <a:gd name="connsiteX0" fmla="*/ 2717748 w 2717748"/>
              <a:gd name="connsiteY0" fmla="*/ 8861008 h 9530992"/>
              <a:gd name="connsiteX1" fmla="*/ 2433503 w 2717748"/>
              <a:gd name="connsiteY1" fmla="*/ 8861008 h 9530992"/>
              <a:gd name="connsiteX2" fmla="*/ 2433503 w 2717748"/>
              <a:gd name="connsiteY2" fmla="*/ 669984 h 9530992"/>
              <a:gd name="connsiteX3" fmla="*/ 2717746 w 2717748"/>
              <a:gd name="connsiteY3" fmla="*/ 669984 h 9530992"/>
              <a:gd name="connsiteX4" fmla="*/ 2368377 w 2717748"/>
              <a:gd name="connsiteY4" fmla="*/ 0 h 9530992"/>
              <a:gd name="connsiteX5" fmla="*/ 2019007 w 2717748"/>
              <a:gd name="connsiteY5" fmla="*/ 669984 h 9530992"/>
              <a:gd name="connsiteX6" fmla="*/ 2303253 w 2717748"/>
              <a:gd name="connsiteY6" fmla="*/ 669984 h 9530992"/>
              <a:gd name="connsiteX7" fmla="*/ 2303253 w 2717748"/>
              <a:gd name="connsiteY7" fmla="*/ 4680073 h 9530992"/>
              <a:gd name="connsiteX8" fmla="*/ 0 w 2717748"/>
              <a:gd name="connsiteY8" fmla="*/ 4680073 h 9530992"/>
              <a:gd name="connsiteX9" fmla="*/ 0 w 2717748"/>
              <a:gd name="connsiteY9" fmla="*/ 4843975 h 9530992"/>
              <a:gd name="connsiteX10" fmla="*/ 2303253 w 2717748"/>
              <a:gd name="connsiteY10" fmla="*/ 4843975 h 9530992"/>
              <a:gd name="connsiteX11" fmla="*/ 2303253 w 2717748"/>
              <a:gd name="connsiteY11" fmla="*/ 8861008 h 9530992"/>
              <a:gd name="connsiteX12" fmla="*/ 2019009 w 2717748"/>
              <a:gd name="connsiteY12" fmla="*/ 8861008 h 9530992"/>
              <a:gd name="connsiteX13" fmla="*/ 2368379 w 2717748"/>
              <a:gd name="connsiteY13" fmla="*/ 9530992 h 953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717748" h="9530992">
                <a:moveTo>
                  <a:pt x="2717748" y="8861008"/>
                </a:moveTo>
                <a:lnTo>
                  <a:pt x="2433503" y="8861008"/>
                </a:lnTo>
                <a:lnTo>
                  <a:pt x="2433503" y="669984"/>
                </a:lnTo>
                <a:lnTo>
                  <a:pt x="2717746" y="669984"/>
                </a:lnTo>
                <a:lnTo>
                  <a:pt x="2368377" y="0"/>
                </a:lnTo>
                <a:lnTo>
                  <a:pt x="2019007" y="669984"/>
                </a:lnTo>
                <a:lnTo>
                  <a:pt x="2303253" y="669984"/>
                </a:lnTo>
                <a:lnTo>
                  <a:pt x="2303253" y="4680073"/>
                </a:lnTo>
                <a:lnTo>
                  <a:pt x="0" y="4680073"/>
                </a:lnTo>
                <a:lnTo>
                  <a:pt x="0" y="4843975"/>
                </a:lnTo>
                <a:lnTo>
                  <a:pt x="2303253" y="4843975"/>
                </a:lnTo>
                <a:lnTo>
                  <a:pt x="2303253" y="8861008"/>
                </a:lnTo>
                <a:lnTo>
                  <a:pt x="2019009" y="8861008"/>
                </a:lnTo>
                <a:lnTo>
                  <a:pt x="2368379" y="95309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031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1669</TotalTime>
  <Words>29</Words>
  <PresentationFormat>A4 210 x 297 mm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Impact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pptx930_駅名板風案内用貼り紙テンプレート</dc:title>
  <dc:subject>pptx930_駅名板風案内用貼り紙テンプレート</dc:subject>
  <dc:creator>digipot.net</dc:creator>
  <cp:revision>1</cp:revision>
  <dcterms:created xsi:type="dcterms:W3CDTF">2018-05-20T00:31:01Z</dcterms:created>
  <dcterms:modified xsi:type="dcterms:W3CDTF">2018-12-28T04:09:43Z</dcterms:modified>
  <cp:version>1</cp:version>
</cp:coreProperties>
</file>